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4" r:id="rId12"/>
    <p:sldId id="265" r:id="rId13"/>
    <p:sldId id="266" r:id="rId14"/>
    <p:sldId id="267" r:id="rId15"/>
    <p:sldId id="268" r:id="rId16"/>
    <p:sldId id="270" r:id="rId17"/>
    <p:sldId id="280" r:id="rId18"/>
    <p:sldId id="281" r:id="rId19"/>
    <p:sldId id="271" r:id="rId20"/>
    <p:sldId id="272" r:id="rId21"/>
    <p:sldId id="282" r:id="rId22"/>
    <p:sldId id="283" r:id="rId23"/>
    <p:sldId id="286" r:id="rId24"/>
    <p:sldId id="274" r:id="rId25"/>
    <p:sldId id="279" r:id="rId26"/>
    <p:sldId id="275" r:id="rId28"/>
    <p:sldId id="288" r:id="rId29"/>
    <p:sldId id="303" r:id="rId30"/>
    <p:sldId id="297" r:id="rId31"/>
    <p:sldId id="289" r:id="rId32"/>
    <p:sldId id="287" r:id="rId33"/>
    <p:sldId id="290" r:id="rId34"/>
    <p:sldId id="277" r:id="rId35"/>
  </p:sldIdLst>
  <p:sldSz cx="24377650" cy="13716000"/>
  <p:notesSz cx="7559675" cy="1069149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ssa Domingos" initials="R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8C14"/>
    <a:srgbClr val="A98C13"/>
    <a:srgbClr val="55460A"/>
    <a:srgbClr val="715D0D"/>
    <a:srgbClr val="FFF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3922" autoAdjust="0"/>
  </p:normalViewPr>
  <p:slideViewPr>
    <p:cSldViewPr snapToGrid="0">
      <p:cViewPr>
        <p:scale>
          <a:sx n="43" d="100"/>
          <a:sy n="43" d="100"/>
        </p:scale>
        <p:origin x="3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14AF3-6A04-486D-AA13-757C99FFC480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  <a:endParaRPr lang="pt-BR"/>
          </a:p>
          <a:p>
            <a:pPr lvl="1"/>
            <a:r>
              <a:rPr lang="pt-BR"/>
              <a:t>Segundo nível</a:t>
            </a:r>
            <a:endParaRPr lang="pt-BR"/>
          </a:p>
          <a:p>
            <a:pPr lvl="2"/>
            <a:r>
              <a:rPr lang="pt-BR"/>
              <a:t>Terceiro nível</a:t>
            </a:r>
            <a:endParaRPr lang="pt-BR"/>
          </a:p>
          <a:p>
            <a:pPr lvl="3"/>
            <a:r>
              <a:rPr lang="pt-BR"/>
              <a:t>Quarto nível</a:t>
            </a:r>
            <a:endParaRPr lang="pt-BR"/>
          </a:p>
          <a:p>
            <a:pPr lvl="4"/>
            <a:r>
              <a:rPr lang="pt-BR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6A67-567C-44C0-BC0E-AD9DA2C8CE7A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6A67-567C-44C0-BC0E-AD9DA2C8CE7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36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32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32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20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  <a:endParaRPr lang="en-US" sz="40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jpe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3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23.GIF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24.GIF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microsoft.com/office/2007/relationships/hdphoto" Target="../media/image29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20960557" cy="753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299" dirty="0">
              <a:solidFill>
                <a:srgbClr val="998010"/>
              </a:solidFill>
              <a:latin typeface="Lato"/>
              <a:ea typeface="Lato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6" name="Imagem 5" descr="Tela de celular com texto preto sobre fundo branc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2144880"/>
            <a:ext cx="13593860" cy="10288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texto preto sobre fundo branco&#10;&#10;Descrição gerada automaticamente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>
            <a:fillRect/>
          </a:stretch>
        </p:blipFill>
        <p:spPr>
          <a:xfrm>
            <a:off x="5139126" y="2435761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299" dirty="0">
              <a:solidFill>
                <a:srgbClr val="998010"/>
              </a:solidFill>
              <a:latin typeface="Lato"/>
              <a:ea typeface="Lato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2827" b="2110"/>
          <a:stretch>
            <a:fillRect/>
          </a:stretch>
        </p:blipFill>
        <p:spPr>
          <a:xfrm>
            <a:off x="14011663" y="1062133"/>
            <a:ext cx="6144112" cy="8423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ector reto 4"/>
          <p:cNvCxnSpPr/>
          <p:nvPr/>
        </p:nvCxnSpPr>
        <p:spPr>
          <a:xfrm flipV="1">
            <a:off x="11368800" y="1062134"/>
            <a:ext cx="2642863" cy="154304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1115675" y="7258050"/>
            <a:ext cx="2895988" cy="222731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14350181" y="8826910"/>
            <a:ext cx="2094271" cy="265471"/>
          </a:xfrm>
          <a:prstGeom prst="rect">
            <a:avLst/>
          </a:prstGeom>
          <a:solidFill>
            <a:srgbClr val="FFFFCF"/>
          </a:solidFill>
          <a:ln>
            <a:solidFill>
              <a:srgbClr val="FF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299" dirty="0">
              <a:solidFill>
                <a:srgbClr val="998010"/>
              </a:solidFill>
              <a:latin typeface="Lato"/>
              <a:ea typeface="Lato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21" y="3480619"/>
            <a:ext cx="16542830" cy="88108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  <a:endParaRPr lang="pt-BR" sz="4400" b="1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  <a:endParaRPr lang="pt-BR" sz="4400" b="1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  <a:endParaRPr lang="pt-BR" sz="4400" b="1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omputador com texto preto sobre fundo branc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13" y="1719360"/>
            <a:ext cx="16138414" cy="108953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3200" b="0" strike="noStrike" spc="299" dirty="0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32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2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m 6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850" y="-860641"/>
            <a:ext cx="25081510" cy="14637602"/>
          </a:xfrm>
          <a:prstGeom prst="rect">
            <a:avLst/>
          </a:prstGeom>
        </p:spPr>
      </p:pic>
      <p:sp>
        <p:nvSpPr>
          <p:cNvPr id="6" name="CustomShape 1"/>
          <p:cNvSpPr/>
          <p:nvPr/>
        </p:nvSpPr>
        <p:spPr>
          <a:xfrm>
            <a:off x="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6227280" y="6397200"/>
            <a:ext cx="150172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JAVA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3704400" y="583416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1"/>
          <a:srcRect l="3302" t="13334" r="1662" b="5804"/>
          <a:stretch>
            <a:fillRect/>
          </a:stretch>
        </p:blipFill>
        <p:spPr>
          <a:xfrm>
            <a:off x="0" y="1116361"/>
            <a:ext cx="24371436" cy="12077699"/>
          </a:xfrm>
          <a:prstGeom prst="rect">
            <a:avLst/>
          </a:prstGeom>
        </p:spPr>
      </p:pic>
      <p:sp>
        <p:nvSpPr>
          <p:cNvPr id="317" name="CustomShape 1"/>
          <p:cNvSpPr/>
          <p:nvPr/>
        </p:nvSpPr>
        <p:spPr>
          <a:xfrm>
            <a:off x="25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4215600" y="633624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DASHBOARD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1692720" y="577320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1"/>
          <a:srcRect l="3434" t="13959" r="32496" b="7270"/>
          <a:stretch>
            <a:fillRect/>
          </a:stretch>
        </p:blipFill>
        <p:spPr>
          <a:xfrm>
            <a:off x="6743724" y="1628775"/>
            <a:ext cx="15630526" cy="10804185"/>
          </a:xfrm>
          <a:prstGeom prst="rect">
            <a:avLst/>
          </a:prstGeom>
        </p:spPr>
      </p:pic>
      <p:pic>
        <p:nvPicPr>
          <p:cNvPr id="3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Slack 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" alt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Logs</a:t>
            </a:r>
            <a:endParaRPr lang="" alt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6" name="Picture 5" descr="Captura de tela de 2019-12-06 22-31-38"/>
          <p:cNvPicPr>
            <a:picLocks noChangeAspect="1"/>
          </p:cNvPicPr>
          <p:nvPr/>
        </p:nvPicPr>
        <p:blipFill>
          <a:blip r:embed="rId2"/>
          <a:srcRect l="2992" t="3410"/>
          <a:stretch>
            <a:fillRect/>
          </a:stretch>
        </p:blipFill>
        <p:spPr>
          <a:xfrm>
            <a:off x="5666105" y="833120"/>
            <a:ext cx="18326100" cy="114052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Script </a:t>
            </a:r>
            <a:r>
              <a:rPr lang="pt-BR" sz="6000" b="1" spc="-1" dirty="0">
                <a:solidFill>
                  <a:srgbClr val="55460A"/>
                </a:solidFill>
                <a:latin typeface="Lato Black"/>
                <a:ea typeface="Lato Black"/>
              </a:rPr>
              <a:t>In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stalação 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6" name="Picture 1" descr="script-instalac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80" y="3216275"/>
            <a:ext cx="17092930" cy="93859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Dashboard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  <a:endParaRPr lang="pt-BR" sz="6000" b="1" strike="noStrike" spc="-1" dirty="0">
              <a:solidFill>
                <a:srgbClr val="55460A"/>
              </a:solidFill>
              <a:latin typeface="Lato Black"/>
              <a:ea typeface="Lato Black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" name="Picture 1" descr="Peek 04-12-2019 09-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095" y="3216275"/>
            <a:ext cx="19809460" cy="98209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Conclusão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RESULTADOS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projeto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Semestre</a:t>
            </a:r>
            <a:endParaRPr lang="pt-BR" sz="4000" spc="-1" dirty="0">
              <a:solidFill>
                <a:srgbClr val="393B39"/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Aprendizados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Agradecimentos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737572"/>
                </a:solidFill>
                <a:latin typeface="Lato"/>
                <a:ea typeface="Lato"/>
              </a:rPr>
              <a:t>FI</a:t>
            </a: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INALIZAÇÃO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Bandtec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Empresas e representantes</a:t>
            </a:r>
            <a:endParaRPr lang="pt-BR" sz="4000" spc="-1" dirty="0">
              <a:solidFill>
                <a:srgbClr val="393B39"/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3" name="Imagem 2" descr="Uma imagem contendo pássaro&#10;&#10;Descrição gerada automaticamen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030" y="2956878"/>
            <a:ext cx="3038475" cy="11322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8"/>
          <a:stretch>
            <a:fillRect/>
          </a:stretch>
        </p:blipFill>
        <p:spPr>
          <a:xfrm>
            <a:off x="14292263" y="6359843"/>
            <a:ext cx="2058035" cy="179133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165" y="6393815"/>
            <a:ext cx="1894840" cy="17233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96" b="89914" l="9898" r="89975">
                        <a14:foregroundMark x1="85914" y1="7296" x2="85914" y2="7296"/>
                        <a14:foregroundMark x1="66244" y1="45708" x2="66244" y2="45708"/>
                        <a14:foregroundMark x1="48985" y1="42704" x2="48985" y2="42704"/>
                        <a14:foregroundMark x1="39213" y1="37339" x2="39213" y2="37339"/>
                        <a14:foregroundMark x1="39594" y1="46567" x2="39594" y2="46567"/>
                        <a14:foregroundMark x1="28934" y1="39056" x2="28934" y2="39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12" b="22136"/>
          <a:stretch>
            <a:fillRect/>
          </a:stretch>
        </p:blipFill>
        <p:spPr>
          <a:xfrm>
            <a:off x="13757910" y="2631440"/>
            <a:ext cx="3126740" cy="17830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1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3"/>
          <p:cNvSpPr/>
          <p:nvPr/>
        </p:nvSpPr>
        <p:spPr>
          <a:xfrm flipV="1">
            <a:off x="0" y="4272280"/>
            <a:ext cx="24377650" cy="9430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chemeClr val="accent1">
                    <a:lumMod val="50000"/>
                  </a:schemeClr>
                </a:solidFill>
                <a:latin typeface="Lato Black"/>
                <a:ea typeface="Lato Black"/>
              </a:rPr>
              <a:t>Grupo</a:t>
            </a:r>
            <a:endParaRPr lang="pt-BR" sz="6000" b="1" strike="noStrike" spc="-1" dirty="0">
              <a:solidFill>
                <a:schemeClr val="accent1">
                  <a:lumMod val="50000"/>
                </a:schemeClr>
              </a:solidFill>
              <a:latin typeface="Lato Black"/>
              <a:ea typeface="Lato Black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</a:rPr>
              <a:t>SECURIT</a:t>
            </a:r>
            <a:endParaRPr lang="pt-BR" sz="2200" b="0" strike="noStrike" spc="299" dirty="0">
              <a:solidFill>
                <a:schemeClr val="accent1">
                  <a:lumMod val="75000"/>
                </a:schemeClr>
              </a:solidFill>
              <a:latin typeface="Lato"/>
              <a:ea typeface="Lato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chemeClr val="bg1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chemeClr val="bg1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solidFill>
                <a:schemeClr val="bg1"/>
              </a:solidFill>
              <a:latin typeface="Lato Black"/>
              <a:ea typeface="Lato Black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chemeClr val="bg1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 dirty="0">
              <a:solidFill>
                <a:schemeClr val="bg1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chemeClr val="bg1"/>
                </a:solidFill>
                <a:latin typeface="Lato Black"/>
                <a:ea typeface="Lato Black"/>
              </a:rPr>
              <a:t>Huk</a:t>
            </a:r>
            <a:r>
              <a:rPr lang="pt-BR" sz="5400" b="0" strike="noStrike" spc="-1" dirty="0">
                <a:solidFill>
                  <a:schemeClr val="bg1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solidFill>
                <a:schemeClr val="bg1"/>
              </a:solidFill>
              <a:latin typeface="Lato Black"/>
              <a:ea typeface="Lato Black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chemeClr val="bg1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solidFill>
                <a:schemeClr val="bg1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chemeClr val="bg1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solidFill>
                <a:schemeClr val="bg1"/>
              </a:solidFill>
              <a:latin typeface="Lato Black"/>
              <a:ea typeface="Lato Black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496974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chemeClr val="bg1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 dirty="0">
              <a:solidFill>
                <a:schemeClr val="bg1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>
                <a:solidFill>
                  <a:schemeClr val="bg1"/>
                </a:solidFill>
                <a:latin typeface="Lato Black"/>
                <a:ea typeface="Lato Black"/>
              </a:rPr>
              <a:t>Francisco</a:t>
            </a:r>
            <a:endParaRPr lang="pt-BR" sz="5400" b="0" strike="noStrike" spc="-1" dirty="0">
              <a:solidFill>
                <a:schemeClr val="bg1"/>
              </a:solidFill>
              <a:latin typeface="Lato Black"/>
              <a:ea typeface="Lato Black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75838" y="598986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chemeClr val="bg1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 dirty="0">
                <a:solidFill>
                  <a:schemeClr val="bg1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solidFill>
                <a:schemeClr val="bg1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chemeClr val="bg1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 dirty="0" err="1">
              <a:solidFill>
                <a:schemeClr val="bg1"/>
              </a:solidFill>
              <a:latin typeface="Lato Black"/>
              <a:ea typeface="Lato Black"/>
            </a:endParaRPr>
          </a:p>
        </p:txBody>
      </p:sp>
      <p:pic>
        <p:nvPicPr>
          <p:cNvPr id="187" name="Imagem 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chemeClr val="accent1">
                    <a:lumMod val="50000"/>
                  </a:schemeClr>
                </a:solidFill>
                <a:latin typeface="Lato Black"/>
                <a:ea typeface="Lato Black"/>
              </a:rPr>
              <a:t>Contexto</a:t>
            </a:r>
            <a:endParaRPr lang="pt-BR" sz="6000" b="1" strike="noStrike" spc="-1">
              <a:solidFill>
                <a:schemeClr val="accent1">
                  <a:lumMod val="50000"/>
                </a:schemeClr>
              </a:solidFill>
              <a:latin typeface="Lato Black"/>
              <a:ea typeface="Lato Black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</a:rPr>
              <a:t>CONTEXTO</a:t>
            </a:r>
            <a:endParaRPr lang="pt-BR" sz="2200" b="0" strike="noStrike" spc="299">
              <a:solidFill>
                <a:schemeClr val="accent1">
                  <a:lumMod val="75000"/>
                </a:schemeClr>
              </a:solidFill>
              <a:latin typeface="Lato"/>
              <a:ea typeface="Lato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</a:t>
            </a:r>
            <a:r>
              <a:rPr 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Tricentis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identificou 606 falhas em sistema de 314 companhias, que impactaram 3,7 bilhões de pessoas e resultaram em US$ 1,7 trilhões em perdas financeiras.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chemeClr val="accent1">
                    <a:lumMod val="50000"/>
                  </a:schemeClr>
                </a:solidFill>
                <a:latin typeface="Lato Black"/>
                <a:ea typeface="Lato Black"/>
              </a:rPr>
              <a:t>Objetivo do Projeto</a:t>
            </a:r>
            <a:endParaRPr lang="pt-BR" sz="6000" b="1" strike="noStrike" spc="-1" dirty="0">
              <a:solidFill>
                <a:schemeClr val="accent1">
                  <a:lumMod val="50000"/>
                </a:schemeClr>
              </a:solidFill>
              <a:latin typeface="Lato Black"/>
              <a:ea typeface="Lato Black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</a:rPr>
              <a:t>CONTEXTO</a:t>
            </a:r>
            <a:endParaRPr lang="pt-BR" sz="2200" b="0" strike="noStrike" spc="299">
              <a:solidFill>
                <a:schemeClr val="accent1">
                  <a:lumMod val="75000"/>
                </a:schemeClr>
              </a:solidFill>
              <a:latin typeface="Lato"/>
              <a:ea typeface="Lato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chemeClr val="accent1">
                    <a:lumMod val="50000"/>
                  </a:schemeClr>
                </a:solidFill>
                <a:latin typeface="Lato Black"/>
                <a:ea typeface="Lato Black"/>
              </a:rPr>
              <a:t>Proto Persona</a:t>
            </a:r>
            <a:endParaRPr lang="pt-BR" sz="6000" b="1" strike="noStrike" spc="-1">
              <a:solidFill>
                <a:schemeClr val="accent1">
                  <a:lumMod val="50000"/>
                </a:schemeClr>
              </a:solidFill>
              <a:latin typeface="Lato Black"/>
              <a:ea typeface="Lato Black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chemeClr val="accent1">
                    <a:lumMod val="75000"/>
                  </a:schemeClr>
                </a:solidFill>
                <a:latin typeface="Lato"/>
                <a:ea typeface="Lato"/>
              </a:rPr>
              <a:t>SECURIT</a:t>
            </a:r>
            <a:endParaRPr lang="pt-BR" sz="2200" b="0" strike="noStrike" spc="299">
              <a:solidFill>
                <a:schemeClr val="accent1">
                  <a:lumMod val="75000"/>
                </a:schemeClr>
              </a:solidFill>
              <a:latin typeface="Lato"/>
              <a:ea typeface="Lato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  <a:endParaRPr lang="pt-BR" sz="4400" b="0" strike="noStrike" spc="-1">
              <a:solidFill>
                <a:srgbClr val="FAF2D0"/>
              </a:solidFill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  <a:endParaRPr lang="pt-BR" sz="4800" b="1" strike="noStrike" spc="-1">
              <a:solidFill>
                <a:srgbClr val="FFFFFF"/>
              </a:solidFill>
              <a:latin typeface="Segoe UI" panose="020B0502040204020203" charset="0"/>
              <a:ea typeface="Montserrat"/>
              <a:cs typeface="Segoe UI" panose="020B0502040204020203" charset="0"/>
            </a:endParaRPr>
          </a:p>
        </p:txBody>
      </p:sp>
      <p:pic>
        <p:nvPicPr>
          <p:cNvPr id="213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2"/>
          <a:stretch>
            <a:fillRect/>
          </a:stretch>
        </p:blipFill>
        <p:spPr>
          <a:xfrm rot="438267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2"/>
          <a:stretch>
            <a:fillRect/>
          </a:stretch>
        </p:blipFill>
        <p:spPr>
          <a:xfrm rot="4032084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 dirty="0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</a:t>
            </a:r>
            <a:r>
              <a:rPr lang="pt-BR" sz="4000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estar</a:t>
            </a: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sob controle da segurança dos funcionários e das informações.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 dirty="0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  <a:endParaRPr lang="pt-BR" sz="4000" b="0" strike="noStrike" spc="-1" dirty="0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rgbClr val="AA8C14"/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  <a:endParaRPr lang="pt-BR" sz="4800" b="1" strike="noStrike" spc="-1" dirty="0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62" name="Imagem 22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" name="Group 8"/>
          <p:cNvGrpSpPr/>
          <p:nvPr/>
        </p:nvGrpSpPr>
        <p:grpSpPr>
          <a:xfrm>
            <a:off x="12473820" y="7416720"/>
            <a:ext cx="9071280" cy="5663699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3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  <a:endParaRPr lang="pt-BR" sz="4800" b="1" strike="noStrike" spc="-1" dirty="0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3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  <a:endParaRPr lang="pt-BR" sz="4000" b="0" strike="noStrike" spc="-1" dirty="0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38" name="Group 16"/>
          <p:cNvGrpSpPr/>
          <p:nvPr/>
        </p:nvGrpSpPr>
        <p:grpSpPr>
          <a:xfrm>
            <a:off x="12473820" y="21561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3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4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749320"/>
            <a:ext cx="9071280" cy="4835160"/>
            <a:chOff x="1593000" y="3869640"/>
            <a:chExt cx="9071280" cy="4835160"/>
          </a:xfrm>
          <a:solidFill>
            <a:srgbClr val="55460A"/>
          </a:solidFill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  <a:endParaRPr lang="pt-BR" sz="4800" b="1" strike="noStrike" spc="-1" dirty="0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  <a:solidFill>
            <a:srgbClr val="A98C13"/>
          </a:solidFill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  <a:endPara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  <a:endParaRPr lang="pt-BR" sz="40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1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31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  <a:endParaRPr lang="pt-BR" sz="4800" b="1" strike="noStrike" spc="-1" dirty="0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33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  <a:endParaRPr lang="pt-BR" sz="4000" b="0" strike="noStrike" spc="-1" dirty="0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grpSp>
        <p:nvGrpSpPr>
          <p:cNvPr id="38" name="Group 8"/>
          <p:cNvGrpSpPr/>
          <p:nvPr/>
        </p:nvGrpSpPr>
        <p:grpSpPr>
          <a:xfrm>
            <a:off x="12155040" y="194340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39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  <a:endParaRPr lang="pt-BR" sz="4800" b="1" strike="noStrike" spc="-1" dirty="0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endParaRPr>
            </a:p>
          </p:txBody>
        </p:sp>
        <p:sp>
          <p:nvSpPr>
            <p:cNvPr id="41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  <a:endParaRPr lang="pt-BR" sz="4000" b="0" strike="noStrike" spc="-1" dirty="0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3130</Words>
  <Application>WPS Presentation</Application>
  <PresentationFormat>Personalizar</PresentationFormat>
  <Paragraphs>242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53" baseType="lpstr">
      <vt:lpstr>Arial</vt:lpstr>
      <vt:lpstr>SimSun</vt:lpstr>
      <vt:lpstr>Wingdings</vt:lpstr>
      <vt:lpstr>Montserrat</vt:lpstr>
      <vt:lpstr>Gubbi</vt:lpstr>
      <vt:lpstr>Arial</vt:lpstr>
      <vt:lpstr>Montserrat Hairline</vt:lpstr>
      <vt:lpstr>Symbol</vt:lpstr>
      <vt:lpstr>Lato Light</vt:lpstr>
      <vt:lpstr>Montserrat Light</vt:lpstr>
      <vt:lpstr>Lato Black</vt:lpstr>
      <vt:lpstr>Lato</vt:lpstr>
      <vt:lpstr>Segoe UI</vt:lpstr>
      <vt:lpstr>Source Sans Pro</vt:lpstr>
      <vt:lpstr>微软雅黑</vt:lpstr>
      <vt:lpstr>Arial Unicode MS</vt:lpstr>
      <vt:lpstr>MT Extra</vt:lpstr>
      <vt:lpstr>Calibri</vt:lpstr>
      <vt:lpstr>Droid Sans Fallback</vt:lpstr>
      <vt:lpstr>Times New Roman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fernandae</cp:lastModifiedBy>
  <cp:revision>9406</cp:revision>
  <dcterms:created xsi:type="dcterms:W3CDTF">2019-12-07T01:35:38Z</dcterms:created>
  <dcterms:modified xsi:type="dcterms:W3CDTF">2019-12-07T01:35:38Z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